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EDE8A-7BA7-4B86-A53B-FE316F5111C2}" type="datetimeFigureOut">
              <a:rPr lang="en-US" smtClean="0"/>
              <a:t>9/1/2008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FD81-7ECE-4AE1-A292-F38535F39B2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upload.wikimedia.org/wikipedia/commons/a/a9/Flag_of_the_Soviet_Union.sv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b/be/Stalin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7/72/Christ_saviour_explosio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upload.wikimedia.org/wikipedia/commons/d/df/Cathedral_of_Christ_the_Saviour_3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5/5f/Soviet_soldiers_moving_at_Stalingra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upload.wikimedia.org/wikipedia/commons/d/d3/German_pow_1943_by_Soviet_troops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9/Kruscev1.jpg" TargetMode="External"/><Relationship Id="rId2" Type="http://schemas.openxmlformats.org/officeDocument/2006/relationships/hyperlink" Target="http://upload.wikimedia.org/wikipedia/en/1/19/Yuri_Gagarin_official_portrait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en/f/f0/Castro_Khrushchev_UN_1960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pload.wikimedia.org/wikipedia/en/b/be/Perestroika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en/c/ca/1991_coup_yeltsin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:Flag of the Soviet Union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1714496" y="1714496"/>
            <a:ext cx="6857984" cy="34289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8992" y="285728"/>
            <a:ext cx="5715008" cy="1470025"/>
          </a:xfrm>
        </p:spPr>
        <p:txBody>
          <a:bodyPr/>
          <a:lstStyle/>
          <a:p>
            <a:r>
              <a:rPr lang="en-AU" dirty="0" smtClean="0"/>
              <a:t>The USSR: 1924 to 1991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3306" y="1857364"/>
            <a:ext cx="5500694" cy="1752600"/>
          </a:xfrm>
        </p:spPr>
        <p:txBody>
          <a:bodyPr/>
          <a:lstStyle/>
          <a:p>
            <a:r>
              <a:rPr lang="en-AU" dirty="0" smtClean="0"/>
              <a:t>What happened next?</a:t>
            </a:r>
            <a:endParaRPr lang="en-AU" dirty="0"/>
          </a:p>
        </p:txBody>
      </p:sp>
      <p:pic>
        <p:nvPicPr>
          <p:cNvPr id="17412" name="Picture 4" descr="http://media.monstersandcritics.com/galleries/1190675/01338510500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4330" y="3357562"/>
            <a:ext cx="5719670" cy="3500438"/>
          </a:xfrm>
          <a:prstGeom prst="rect">
            <a:avLst/>
          </a:prstGeom>
          <a:noFill/>
        </p:spPr>
      </p:pic>
      <p:sp>
        <p:nvSpPr>
          <p:cNvPr id="17414" name="AutoShape 6" descr="http://englishrussia.com/images/soviet_photo2/2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:Stalin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2524"/>
            <a:ext cx="4219575" cy="57054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AU" dirty="0" smtClean="0"/>
              <a:t>1920’s &amp; 1930’s: USSR and Stalin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4810" y="1142984"/>
            <a:ext cx="4929190" cy="5715016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While Trotsky was the preferred candidate to replace Lenin, Stalin emerged as leader through suppressing Lenin’s </a:t>
            </a:r>
            <a:r>
              <a:rPr lang="en-AU" i="1" dirty="0" smtClean="0"/>
              <a:t>Political Will</a:t>
            </a:r>
            <a:r>
              <a:rPr lang="en-AU" dirty="0" smtClean="0"/>
              <a:t>, alienated Politburo members and manipulated power as the General Secretary of the Communist Party.</a:t>
            </a:r>
          </a:p>
          <a:p>
            <a:r>
              <a:rPr lang="en-AU" dirty="0" smtClean="0"/>
              <a:t>In the 1930’s nationwide purges got rid of his political enemies through executions and assassinations 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Stalin’s Economic &amp; Social changes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Economically Stalin doubled industrial production to the detriment of the peasants who starved under new collective farms.</a:t>
            </a:r>
          </a:p>
          <a:p>
            <a:r>
              <a:rPr lang="en-AU" dirty="0" smtClean="0"/>
              <a:t>Socially Stalin restricted independent thought through the attacks on religion, enforcement of terror and created the Stalin cult worship</a:t>
            </a:r>
            <a:endParaRPr lang="en-AU" dirty="0"/>
          </a:p>
        </p:txBody>
      </p:sp>
      <p:pic>
        <p:nvPicPr>
          <p:cNvPr id="5122" name="Picture 2" descr="Image:Christ saviour explos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3445"/>
            <a:ext cx="2352646" cy="2224533"/>
          </a:xfrm>
          <a:prstGeom prst="rect">
            <a:avLst/>
          </a:prstGeom>
          <a:noFill/>
        </p:spPr>
      </p:pic>
      <p:pic>
        <p:nvPicPr>
          <p:cNvPr id="5124" name="Picture 4" descr="Image:Cathedral of Christ the Saviour 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643446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AU" dirty="0" smtClean="0"/>
              <a:t>1940’s USSR and World War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4862" y="1214422"/>
            <a:ext cx="4729138" cy="4525963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Nazi Germany invaded Russia in June 1941 and made rapid advances, besieging Leningrad, and reaching Moscow.</a:t>
            </a:r>
          </a:p>
          <a:p>
            <a:r>
              <a:rPr lang="en-AU" dirty="0" smtClean="0"/>
              <a:t>But Stalin’s scorched earth &amp; steamroller tactics broke the Germans resolve, pushing them back all the way to Berlin in May 1945</a:t>
            </a:r>
            <a:endParaRPr lang="en-AU" dirty="0"/>
          </a:p>
        </p:txBody>
      </p:sp>
      <p:sp>
        <p:nvSpPr>
          <p:cNvPr id="4098" name="AutoShape 2" descr="Image:Soviet soldiers moving at Stalingrad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371600"/>
            <a:ext cx="386715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4102" name="Picture 6" descr="Image:Soviet soldiers moving at Stalingra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4157183" cy="3071810"/>
          </a:xfrm>
          <a:prstGeom prst="rect">
            <a:avLst/>
          </a:prstGeom>
          <a:noFill/>
        </p:spPr>
      </p:pic>
      <p:pic>
        <p:nvPicPr>
          <p:cNvPr id="4104" name="Picture 8" descr="Image:German pow 1943 by Soviet troop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46744" y="3357562"/>
            <a:ext cx="2740744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AU" dirty="0" smtClean="0"/>
              <a:t>1950’s to 1970’s Cold War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5000628" cy="5715016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Stalin death in 1953 relaxed strict censorship.</a:t>
            </a:r>
          </a:p>
          <a:p>
            <a:r>
              <a:rPr lang="en-AU" dirty="0" smtClean="0"/>
              <a:t>New president Nikita Khrushchev criticised Stalin </a:t>
            </a:r>
          </a:p>
          <a:p>
            <a:r>
              <a:rPr lang="en-AU" dirty="0" smtClean="0"/>
              <a:t>He also intensified the ideological battle against capitalism and America in a cold war</a:t>
            </a:r>
          </a:p>
          <a:p>
            <a:r>
              <a:rPr lang="en-AU" dirty="0" smtClean="0"/>
              <a:t>They fought each other through the space &amp; nuclear arms race, &amp; supported friendly governments in local civil wars (Vietnam/Korea)</a:t>
            </a:r>
          </a:p>
          <a:p>
            <a:endParaRPr lang="en-AU" dirty="0"/>
          </a:p>
        </p:txBody>
      </p:sp>
      <p:sp>
        <p:nvSpPr>
          <p:cNvPr id="3074" name="AutoShape 2" descr="Image:Yuri Gagarin official portrait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2857500"/>
            <a:ext cx="3895725" cy="571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76" name="Picture 4" descr="Image:Kruscev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9675" y="1143000"/>
            <a:ext cx="412432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Khrushchev and Fidel Castro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0482" name="Picture 2" descr="Image:Castro Khrushchev UN 196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6683" y="571480"/>
            <a:ext cx="9160683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/>
          <a:lstStyle/>
          <a:p>
            <a:r>
              <a:rPr lang="en-AU" dirty="0" smtClean="0"/>
              <a:t>1980’s USSR &amp; Gorbachev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r>
              <a:rPr lang="en-AU" dirty="0" smtClean="0"/>
              <a:t>Mikhail Gorbachev became leader in 1982, and introduced perestroika as a series of reforms to restructure the ailing Soviet economy</a:t>
            </a:r>
          </a:p>
          <a:p>
            <a:r>
              <a:rPr lang="en-AU" dirty="0" smtClean="0"/>
              <a:t>Through glasnost reforms he allowed political and personal freedoms</a:t>
            </a:r>
          </a:p>
          <a:p>
            <a:r>
              <a:rPr lang="en-AU" dirty="0" smtClean="0"/>
              <a:t>These freedoms allowed national minorities to declare independence </a:t>
            </a:r>
            <a:endParaRPr lang="en-AU" dirty="0"/>
          </a:p>
        </p:txBody>
      </p:sp>
      <p:pic>
        <p:nvPicPr>
          <p:cNvPr id="2050" name="Picture 2" descr="Image:Perestroik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5984" cy="2285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1991: USSR &amp; Collapse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Gorbachev began to lose his political authority within his own party, which broke down the unity of the Union</a:t>
            </a:r>
          </a:p>
          <a:p>
            <a:r>
              <a:rPr lang="en-AU" dirty="0" smtClean="0"/>
              <a:t>On 1 January 1992, after 75 years of communist rule, the USSR ceased to exist</a:t>
            </a:r>
            <a:endParaRPr lang="en-AU" dirty="0"/>
          </a:p>
        </p:txBody>
      </p:sp>
      <p:pic>
        <p:nvPicPr>
          <p:cNvPr id="1026" name="Picture 2" descr="Image:1991 coup yeltsi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14818"/>
            <a:ext cx="3722790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302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USSR: 1924 to 1991</vt:lpstr>
      <vt:lpstr>1920’s &amp; 1930’s: USSR and Stalin</vt:lpstr>
      <vt:lpstr>Stalin’s Economic &amp; Social changes</vt:lpstr>
      <vt:lpstr>1940’s USSR and World War 2</vt:lpstr>
      <vt:lpstr>1950’s to 1970’s Cold War</vt:lpstr>
      <vt:lpstr>Khrushchev and Fidel Castro</vt:lpstr>
      <vt:lpstr>1980’s USSR &amp; Gorbachev</vt:lpstr>
      <vt:lpstr>1991: USSR &amp; Collapse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USSR: 1924 to 1991</dc:title>
  <dc:creator>Benn Jamieson</dc:creator>
  <cp:lastModifiedBy>Benn Jamieson</cp:lastModifiedBy>
  <cp:revision>10</cp:revision>
  <dcterms:created xsi:type="dcterms:W3CDTF">2008-09-01T09:48:41Z</dcterms:created>
  <dcterms:modified xsi:type="dcterms:W3CDTF">2008-09-01T11:22:41Z</dcterms:modified>
</cp:coreProperties>
</file>